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3"/>
  </p:notesMasterIdLst>
  <p:sldIdLst>
    <p:sldId id="264" r:id="rId2"/>
  </p:sldIdLst>
  <p:sldSz cx="25420638" cy="32397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  <p15:guide id="3" orient="horz" pos="10204">
          <p15:clr>
            <a:srgbClr val="A4A3A4"/>
          </p15:clr>
        </p15:guide>
        <p15:guide id="4" pos="800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5" clrIdx="0"/>
  <p:cmAuthor id="1" name="petar" initials="p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DFAA"/>
    <a:srgbClr val="40FA5F"/>
    <a:srgbClr val="FC8CD7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043" autoAdjust="0"/>
    <p:restoredTop sz="98746" autoAdjust="0"/>
  </p:normalViewPr>
  <p:slideViewPr>
    <p:cSldViewPr snapToGrid="0">
      <p:cViewPr>
        <p:scale>
          <a:sx n="40" d="100"/>
          <a:sy n="40" d="100"/>
        </p:scale>
        <p:origin x="2256" y="-2022"/>
      </p:cViewPr>
      <p:guideLst>
        <p:guide orient="horz" pos="10368"/>
        <p:guide pos="13824"/>
        <p:guide orient="horz" pos="10204"/>
        <p:guide pos="80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9C739-4CCA-42C1-A7C4-D13C8397AFE1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143000"/>
            <a:ext cx="2419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882C-DBE2-4B30-8336-5C385890A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2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3445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1417229" algn="l" defTabSz="283445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2834459" algn="l" defTabSz="283445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4251688" algn="l" defTabSz="283445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5668917" algn="l" defTabSz="283445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7086146" algn="l" defTabSz="283445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8503375" algn="l" defTabSz="283445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9920605" algn="l" defTabSz="283445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11337834" algn="l" defTabSz="283445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8F27A8-C6F3-4310-BD79-DC4CD1B27D8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19325" y="1143000"/>
            <a:ext cx="2419350" cy="30861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7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536" y="-40001"/>
            <a:ext cx="25492374" cy="3247770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095" y="11359197"/>
            <a:ext cx="16198481" cy="7777253"/>
          </a:xfrm>
        </p:spPr>
        <p:txBody>
          <a:bodyPr anchor="b">
            <a:noAutofit/>
          </a:bodyPr>
          <a:lstStyle>
            <a:lvl1pPr algn="r">
              <a:defRPr sz="15012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095" y="19136442"/>
            <a:ext cx="16198481" cy="51818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7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42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13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8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55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626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9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168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1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709" y="2879795"/>
            <a:ext cx="17646866" cy="16078859"/>
          </a:xfrm>
        </p:spPr>
        <p:txBody>
          <a:bodyPr anchor="ctr">
            <a:normAutofit/>
          </a:bodyPr>
          <a:lstStyle>
            <a:lvl1pPr algn="l">
              <a:defRPr sz="1223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4709" y="21118501"/>
            <a:ext cx="17646866" cy="7421341"/>
          </a:xfrm>
        </p:spPr>
        <p:txBody>
          <a:bodyPr anchor="ctr">
            <a:normAutofit/>
          </a:bodyPr>
          <a:lstStyle>
            <a:lvl1pPr marL="0" indent="0" algn="l">
              <a:buNone/>
              <a:defRPr sz="500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71016" indent="0">
              <a:buNone/>
              <a:defRPr sz="5004">
                <a:solidFill>
                  <a:schemeClr val="tx1">
                    <a:tint val="75000"/>
                  </a:schemeClr>
                </a:solidFill>
              </a:defRPr>
            </a:lvl2pPr>
            <a:lvl3pPr marL="2542032" indent="0">
              <a:buNone/>
              <a:defRPr sz="4448">
                <a:solidFill>
                  <a:schemeClr val="tx1">
                    <a:tint val="75000"/>
                  </a:schemeClr>
                </a:solidFill>
              </a:defRPr>
            </a:lvl3pPr>
            <a:lvl4pPr marL="3813048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4pPr>
            <a:lvl5pPr marL="5084064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5pPr>
            <a:lvl6pPr marL="6355080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6pPr>
            <a:lvl7pPr marL="7626096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7pPr>
            <a:lvl8pPr marL="8897112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8pPr>
            <a:lvl9pPr marL="10168128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7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207" y="2879796"/>
            <a:ext cx="16880877" cy="14278986"/>
          </a:xfrm>
        </p:spPr>
        <p:txBody>
          <a:bodyPr anchor="ctr">
            <a:normAutofit/>
          </a:bodyPr>
          <a:lstStyle>
            <a:lvl1pPr algn="l">
              <a:defRPr sz="1223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61024" y="17158782"/>
            <a:ext cx="15067244" cy="179987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444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71016" indent="0">
              <a:buFontTx/>
              <a:buNone/>
              <a:defRPr/>
            </a:lvl2pPr>
            <a:lvl3pPr marL="2542032" indent="0">
              <a:buFontTx/>
              <a:buNone/>
              <a:defRPr/>
            </a:lvl3pPr>
            <a:lvl4pPr marL="3813048" indent="0">
              <a:buFontTx/>
              <a:buNone/>
              <a:defRPr/>
            </a:lvl4pPr>
            <a:lvl5pPr marL="508406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4705" y="21118501"/>
            <a:ext cx="17646868" cy="7421341"/>
          </a:xfrm>
        </p:spPr>
        <p:txBody>
          <a:bodyPr anchor="ctr">
            <a:normAutofit/>
          </a:bodyPr>
          <a:lstStyle>
            <a:lvl1pPr marL="0" indent="0" algn="l">
              <a:buNone/>
              <a:defRPr sz="500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71016" indent="0">
              <a:buNone/>
              <a:defRPr sz="5004">
                <a:solidFill>
                  <a:schemeClr val="tx1">
                    <a:tint val="75000"/>
                  </a:schemeClr>
                </a:solidFill>
              </a:defRPr>
            </a:lvl2pPr>
            <a:lvl3pPr marL="2542032" indent="0">
              <a:buNone/>
              <a:defRPr sz="4448">
                <a:solidFill>
                  <a:schemeClr val="tx1">
                    <a:tint val="75000"/>
                  </a:schemeClr>
                </a:solidFill>
              </a:defRPr>
            </a:lvl3pPr>
            <a:lvl4pPr marL="3813048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4pPr>
            <a:lvl5pPr marL="5084064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5pPr>
            <a:lvl6pPr marL="6355080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6pPr>
            <a:lvl7pPr marL="7626096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7pPr>
            <a:lvl8pPr marL="8897112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8pPr>
            <a:lvl9pPr marL="10168128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341955" y="3733804"/>
            <a:ext cx="1271363" cy="2762525"/>
          </a:xfrm>
          <a:prstGeom prst="rect">
            <a:avLst/>
          </a:prstGeom>
        </p:spPr>
        <p:txBody>
          <a:bodyPr vert="horz" lIns="254206" tIns="127103" rIns="254206" bIns="127103" rtlCol="0" anchor="ctr">
            <a:noAutofit/>
          </a:bodyPr>
          <a:lstStyle/>
          <a:p>
            <a:pPr lvl="0"/>
            <a:r>
              <a:rPr lang="en-US" sz="2224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758839" y="13636304"/>
            <a:ext cx="1271363" cy="2762525"/>
          </a:xfrm>
          <a:prstGeom prst="rect">
            <a:avLst/>
          </a:prstGeom>
        </p:spPr>
        <p:txBody>
          <a:bodyPr vert="horz" lIns="254206" tIns="127103" rIns="254206" bIns="127103" rtlCol="0" anchor="ctr">
            <a:noAutofit/>
          </a:bodyPr>
          <a:lstStyle/>
          <a:p>
            <a:pPr lvl="0"/>
            <a:r>
              <a:rPr lang="en-US" sz="2224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87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705" y="9126855"/>
            <a:ext cx="17646868" cy="12261145"/>
          </a:xfrm>
        </p:spPr>
        <p:txBody>
          <a:bodyPr anchor="b">
            <a:normAutofit/>
          </a:bodyPr>
          <a:lstStyle>
            <a:lvl1pPr algn="l">
              <a:defRPr sz="1223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4705" y="21388000"/>
            <a:ext cx="17646868" cy="7151842"/>
          </a:xfrm>
        </p:spPr>
        <p:txBody>
          <a:bodyPr anchor="t">
            <a:normAutofit/>
          </a:bodyPr>
          <a:lstStyle>
            <a:lvl1pPr marL="0" indent="0" algn="l">
              <a:buNone/>
              <a:defRPr sz="500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71016" indent="0">
              <a:buNone/>
              <a:defRPr sz="5004">
                <a:solidFill>
                  <a:schemeClr val="tx1">
                    <a:tint val="75000"/>
                  </a:schemeClr>
                </a:solidFill>
              </a:defRPr>
            </a:lvl2pPr>
            <a:lvl3pPr marL="2542032" indent="0">
              <a:buNone/>
              <a:defRPr sz="4448">
                <a:solidFill>
                  <a:schemeClr val="tx1">
                    <a:tint val="75000"/>
                  </a:schemeClr>
                </a:solidFill>
              </a:defRPr>
            </a:lvl3pPr>
            <a:lvl4pPr marL="3813048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4pPr>
            <a:lvl5pPr marL="5084064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5pPr>
            <a:lvl6pPr marL="6355080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6pPr>
            <a:lvl7pPr marL="7626096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7pPr>
            <a:lvl8pPr marL="8897112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8pPr>
            <a:lvl9pPr marL="10168128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71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207" y="2879796"/>
            <a:ext cx="16880877" cy="14278986"/>
          </a:xfrm>
        </p:spPr>
        <p:txBody>
          <a:bodyPr anchor="ctr">
            <a:normAutofit/>
          </a:bodyPr>
          <a:lstStyle>
            <a:lvl1pPr algn="l">
              <a:defRPr sz="1223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94701" y="18958654"/>
            <a:ext cx="17646871" cy="242934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67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71016" indent="0">
              <a:buFontTx/>
              <a:buNone/>
              <a:defRPr/>
            </a:lvl2pPr>
            <a:lvl3pPr marL="2542032" indent="0">
              <a:buFontTx/>
              <a:buNone/>
              <a:defRPr/>
            </a:lvl3pPr>
            <a:lvl4pPr marL="3813048" indent="0">
              <a:buFontTx/>
              <a:buNone/>
              <a:defRPr/>
            </a:lvl4pPr>
            <a:lvl5pPr marL="508406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4705" y="21388000"/>
            <a:ext cx="17646868" cy="7151842"/>
          </a:xfrm>
        </p:spPr>
        <p:txBody>
          <a:bodyPr anchor="t">
            <a:normAutofit/>
          </a:bodyPr>
          <a:lstStyle>
            <a:lvl1pPr marL="0" indent="0" algn="l">
              <a:buNone/>
              <a:defRPr sz="500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71016" indent="0">
              <a:buNone/>
              <a:defRPr sz="5004">
                <a:solidFill>
                  <a:schemeClr val="tx1">
                    <a:tint val="75000"/>
                  </a:schemeClr>
                </a:solidFill>
              </a:defRPr>
            </a:lvl2pPr>
            <a:lvl3pPr marL="2542032" indent="0">
              <a:buNone/>
              <a:defRPr sz="4448">
                <a:solidFill>
                  <a:schemeClr val="tx1">
                    <a:tint val="75000"/>
                  </a:schemeClr>
                </a:solidFill>
              </a:defRPr>
            </a:lvl3pPr>
            <a:lvl4pPr marL="3813048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4pPr>
            <a:lvl5pPr marL="5084064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5pPr>
            <a:lvl6pPr marL="6355080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6pPr>
            <a:lvl7pPr marL="7626096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7pPr>
            <a:lvl8pPr marL="8897112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8pPr>
            <a:lvl9pPr marL="10168128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341955" y="3733804"/>
            <a:ext cx="1271363" cy="2762525"/>
          </a:xfrm>
          <a:prstGeom prst="rect">
            <a:avLst/>
          </a:prstGeom>
        </p:spPr>
        <p:txBody>
          <a:bodyPr vert="horz" lIns="254206" tIns="127103" rIns="254206" bIns="127103" rtlCol="0" anchor="ctr">
            <a:noAutofit/>
          </a:bodyPr>
          <a:lstStyle/>
          <a:p>
            <a:pPr lvl="0"/>
            <a:r>
              <a:rPr lang="en-US" sz="2224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758839" y="13636304"/>
            <a:ext cx="1271363" cy="2762525"/>
          </a:xfrm>
          <a:prstGeom prst="rect">
            <a:avLst/>
          </a:prstGeom>
        </p:spPr>
        <p:txBody>
          <a:bodyPr vert="horz" lIns="254206" tIns="127103" rIns="254206" bIns="127103" rtlCol="0" anchor="ctr">
            <a:noAutofit/>
          </a:bodyPr>
          <a:lstStyle/>
          <a:p>
            <a:pPr lvl="0"/>
            <a:r>
              <a:rPr lang="en-US" sz="2224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72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080" y="2879796"/>
            <a:ext cx="17629493" cy="14278986"/>
          </a:xfrm>
        </p:spPr>
        <p:txBody>
          <a:bodyPr anchor="ctr">
            <a:normAutofit/>
          </a:bodyPr>
          <a:lstStyle>
            <a:lvl1pPr algn="l">
              <a:defRPr sz="1223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94701" y="18958654"/>
            <a:ext cx="17646871" cy="242934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672">
                <a:solidFill>
                  <a:schemeClr val="accent1"/>
                </a:solidFill>
              </a:defRPr>
            </a:lvl1pPr>
            <a:lvl2pPr marL="1271016" indent="0">
              <a:buFontTx/>
              <a:buNone/>
              <a:defRPr/>
            </a:lvl2pPr>
            <a:lvl3pPr marL="2542032" indent="0">
              <a:buFontTx/>
              <a:buNone/>
              <a:defRPr/>
            </a:lvl3pPr>
            <a:lvl4pPr marL="3813048" indent="0">
              <a:buFontTx/>
              <a:buNone/>
              <a:defRPr/>
            </a:lvl4pPr>
            <a:lvl5pPr marL="508406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4705" y="21388000"/>
            <a:ext cx="17646868" cy="7151842"/>
          </a:xfrm>
        </p:spPr>
        <p:txBody>
          <a:bodyPr anchor="t">
            <a:normAutofit/>
          </a:bodyPr>
          <a:lstStyle>
            <a:lvl1pPr marL="0" indent="0" algn="l">
              <a:buNone/>
              <a:defRPr sz="500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71016" indent="0">
              <a:buNone/>
              <a:defRPr sz="5004">
                <a:solidFill>
                  <a:schemeClr val="tx1">
                    <a:tint val="75000"/>
                  </a:schemeClr>
                </a:solidFill>
              </a:defRPr>
            </a:lvl2pPr>
            <a:lvl3pPr marL="2542032" indent="0">
              <a:buNone/>
              <a:defRPr sz="4448">
                <a:solidFill>
                  <a:schemeClr val="tx1">
                    <a:tint val="75000"/>
                  </a:schemeClr>
                </a:solidFill>
              </a:defRPr>
            </a:lvl3pPr>
            <a:lvl4pPr marL="3813048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4pPr>
            <a:lvl5pPr marL="5084064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5pPr>
            <a:lvl6pPr marL="6355080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6pPr>
            <a:lvl7pPr marL="7626096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7pPr>
            <a:lvl8pPr marL="8897112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8pPr>
            <a:lvl9pPr marL="10168128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8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79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617135" y="2879798"/>
            <a:ext cx="2721131" cy="248082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4706" y="2879798"/>
            <a:ext cx="14442353" cy="24808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8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9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705" y="12759103"/>
            <a:ext cx="17646868" cy="8628904"/>
          </a:xfrm>
        </p:spPr>
        <p:txBody>
          <a:bodyPr anchor="b"/>
          <a:lstStyle>
            <a:lvl1pPr algn="l">
              <a:defRPr sz="111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4705" y="21388000"/>
            <a:ext cx="17646868" cy="4064593"/>
          </a:xfrm>
        </p:spPr>
        <p:txBody>
          <a:bodyPr anchor="t"/>
          <a:lstStyle>
            <a:lvl1pPr marL="0" indent="0" algn="l">
              <a:buNone/>
              <a:defRPr sz="5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71016" indent="0">
              <a:buNone/>
              <a:defRPr sz="5004">
                <a:solidFill>
                  <a:schemeClr val="tx1">
                    <a:tint val="75000"/>
                  </a:schemeClr>
                </a:solidFill>
              </a:defRPr>
            </a:lvl2pPr>
            <a:lvl3pPr marL="2542032" indent="0">
              <a:buNone/>
              <a:defRPr sz="4448">
                <a:solidFill>
                  <a:schemeClr val="tx1">
                    <a:tint val="75000"/>
                  </a:schemeClr>
                </a:solidFill>
              </a:defRPr>
            </a:lvl3pPr>
            <a:lvl4pPr marL="3813048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4pPr>
            <a:lvl5pPr marL="5084064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5pPr>
            <a:lvl6pPr marL="6355080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6pPr>
            <a:lvl7pPr marL="7626096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7pPr>
            <a:lvl8pPr marL="8897112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8pPr>
            <a:lvl9pPr marL="10168128" indent="0">
              <a:buNone/>
              <a:defRPr sz="38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7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709" y="2879796"/>
            <a:ext cx="17646866" cy="6239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4711" y="10206783"/>
            <a:ext cx="8585050" cy="18333054"/>
          </a:xfrm>
        </p:spPr>
        <p:txBody>
          <a:bodyPr>
            <a:normAutofit/>
          </a:bodyPr>
          <a:lstStyle>
            <a:lvl1pPr>
              <a:defRPr sz="5004"/>
            </a:lvl1pPr>
            <a:lvl2pPr>
              <a:defRPr sz="4448"/>
            </a:lvl2pPr>
            <a:lvl3pPr>
              <a:defRPr sz="3892"/>
            </a:lvl3pPr>
            <a:lvl4pPr>
              <a:defRPr sz="3336"/>
            </a:lvl4pPr>
            <a:lvl5pPr>
              <a:defRPr sz="3336"/>
            </a:lvl5pPr>
            <a:lvl6pPr>
              <a:defRPr sz="3336"/>
            </a:lvl6pPr>
            <a:lvl7pPr>
              <a:defRPr sz="3336"/>
            </a:lvl7pPr>
            <a:lvl8pPr>
              <a:defRPr sz="3336"/>
            </a:lvl8pPr>
            <a:lvl9pPr>
              <a:defRPr sz="33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6522" y="10206790"/>
            <a:ext cx="8585053" cy="18333059"/>
          </a:xfrm>
        </p:spPr>
        <p:txBody>
          <a:bodyPr>
            <a:normAutofit/>
          </a:bodyPr>
          <a:lstStyle>
            <a:lvl1pPr>
              <a:defRPr sz="5004"/>
            </a:lvl1pPr>
            <a:lvl2pPr>
              <a:defRPr sz="4448"/>
            </a:lvl2pPr>
            <a:lvl3pPr>
              <a:defRPr sz="3892"/>
            </a:lvl3pPr>
            <a:lvl4pPr>
              <a:defRPr sz="3336"/>
            </a:lvl4pPr>
            <a:lvl5pPr>
              <a:defRPr sz="3336"/>
            </a:lvl5pPr>
            <a:lvl6pPr>
              <a:defRPr sz="3336"/>
            </a:lvl6pPr>
            <a:lvl7pPr>
              <a:defRPr sz="3336"/>
            </a:lvl7pPr>
            <a:lvl8pPr>
              <a:defRPr sz="3336"/>
            </a:lvl8pPr>
            <a:lvl9pPr>
              <a:defRPr sz="33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5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708" y="2879796"/>
            <a:ext cx="17646863" cy="623955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4706" y="10208644"/>
            <a:ext cx="8592176" cy="2722304"/>
          </a:xfrm>
        </p:spPr>
        <p:txBody>
          <a:bodyPr anchor="b">
            <a:noAutofit/>
          </a:bodyPr>
          <a:lstStyle>
            <a:lvl1pPr marL="0" indent="0">
              <a:buNone/>
              <a:defRPr sz="6672" b="0"/>
            </a:lvl1pPr>
            <a:lvl2pPr marL="1271016" indent="0">
              <a:buNone/>
              <a:defRPr sz="5560" b="1"/>
            </a:lvl2pPr>
            <a:lvl3pPr marL="2542032" indent="0">
              <a:buNone/>
              <a:defRPr sz="5004" b="1"/>
            </a:lvl3pPr>
            <a:lvl4pPr marL="3813048" indent="0">
              <a:buNone/>
              <a:defRPr sz="4448" b="1"/>
            </a:lvl4pPr>
            <a:lvl5pPr marL="5084064" indent="0">
              <a:buNone/>
              <a:defRPr sz="4448" b="1"/>
            </a:lvl5pPr>
            <a:lvl6pPr marL="6355080" indent="0">
              <a:buNone/>
              <a:defRPr sz="4448" b="1"/>
            </a:lvl6pPr>
            <a:lvl7pPr marL="7626096" indent="0">
              <a:buNone/>
              <a:defRPr sz="4448" b="1"/>
            </a:lvl7pPr>
            <a:lvl8pPr marL="8897112" indent="0">
              <a:buNone/>
              <a:defRPr sz="4448" b="1"/>
            </a:lvl8pPr>
            <a:lvl9pPr marL="10168128" indent="0">
              <a:buNone/>
              <a:defRPr sz="44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4706" y="12930955"/>
            <a:ext cx="8592176" cy="1560889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49393" y="10208644"/>
            <a:ext cx="8592176" cy="2722304"/>
          </a:xfrm>
        </p:spPr>
        <p:txBody>
          <a:bodyPr anchor="b">
            <a:noAutofit/>
          </a:bodyPr>
          <a:lstStyle>
            <a:lvl1pPr marL="0" indent="0">
              <a:buNone/>
              <a:defRPr sz="6672" b="0"/>
            </a:lvl1pPr>
            <a:lvl2pPr marL="1271016" indent="0">
              <a:buNone/>
              <a:defRPr sz="5560" b="1"/>
            </a:lvl2pPr>
            <a:lvl3pPr marL="2542032" indent="0">
              <a:buNone/>
              <a:defRPr sz="5004" b="1"/>
            </a:lvl3pPr>
            <a:lvl4pPr marL="3813048" indent="0">
              <a:buNone/>
              <a:defRPr sz="4448" b="1"/>
            </a:lvl4pPr>
            <a:lvl5pPr marL="5084064" indent="0">
              <a:buNone/>
              <a:defRPr sz="4448" b="1"/>
            </a:lvl5pPr>
            <a:lvl6pPr marL="6355080" indent="0">
              <a:buNone/>
              <a:defRPr sz="4448" b="1"/>
            </a:lvl6pPr>
            <a:lvl7pPr marL="7626096" indent="0">
              <a:buNone/>
              <a:defRPr sz="4448" b="1"/>
            </a:lvl7pPr>
            <a:lvl8pPr marL="8897112" indent="0">
              <a:buNone/>
              <a:defRPr sz="4448" b="1"/>
            </a:lvl8pPr>
            <a:lvl9pPr marL="10168128" indent="0">
              <a:buNone/>
              <a:defRPr sz="44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49393" y="12930955"/>
            <a:ext cx="8592176" cy="1560889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7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706" y="2879796"/>
            <a:ext cx="17646866" cy="6239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6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7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706" y="7079516"/>
            <a:ext cx="7756803" cy="6039568"/>
          </a:xfrm>
        </p:spPr>
        <p:txBody>
          <a:bodyPr anchor="b">
            <a:normAutofit/>
          </a:bodyPr>
          <a:lstStyle>
            <a:lvl1pPr>
              <a:defRPr sz="5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8270" y="2432546"/>
            <a:ext cx="9413301" cy="2610729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4706" y="13119082"/>
            <a:ext cx="7756803" cy="12209129"/>
          </a:xfrm>
        </p:spPr>
        <p:txBody>
          <a:bodyPr>
            <a:normAutofit/>
          </a:bodyPr>
          <a:lstStyle>
            <a:lvl1pPr marL="0" indent="0">
              <a:buNone/>
              <a:defRPr sz="3892"/>
            </a:lvl1pPr>
            <a:lvl2pPr marL="953262" indent="0">
              <a:buNone/>
              <a:defRPr sz="2919"/>
            </a:lvl2pPr>
            <a:lvl3pPr marL="1906524" indent="0">
              <a:buNone/>
              <a:defRPr sz="2502"/>
            </a:lvl3pPr>
            <a:lvl4pPr marL="2859786" indent="0">
              <a:buNone/>
              <a:defRPr sz="2085"/>
            </a:lvl4pPr>
            <a:lvl5pPr marL="3813048" indent="0">
              <a:buNone/>
              <a:defRPr sz="2085"/>
            </a:lvl5pPr>
            <a:lvl6pPr marL="4766310" indent="0">
              <a:buNone/>
              <a:defRPr sz="2085"/>
            </a:lvl6pPr>
            <a:lvl7pPr marL="5719572" indent="0">
              <a:buNone/>
              <a:defRPr sz="2085"/>
            </a:lvl7pPr>
            <a:lvl8pPr marL="6672834" indent="0">
              <a:buNone/>
              <a:defRPr sz="2085"/>
            </a:lvl8pPr>
            <a:lvl9pPr marL="7626096" indent="0">
              <a:buNone/>
              <a:defRPr sz="20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8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706" y="22678390"/>
            <a:ext cx="17646866" cy="2677312"/>
          </a:xfrm>
        </p:spPr>
        <p:txBody>
          <a:bodyPr anchor="b">
            <a:normAutofit/>
          </a:bodyPr>
          <a:lstStyle>
            <a:lvl1pPr algn="l">
              <a:defRPr sz="667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4706" y="2879795"/>
            <a:ext cx="17646866" cy="18167457"/>
          </a:xfrm>
        </p:spPr>
        <p:txBody>
          <a:bodyPr anchor="t">
            <a:normAutofit/>
          </a:bodyPr>
          <a:lstStyle>
            <a:lvl1pPr marL="0" indent="0" algn="ctr">
              <a:buNone/>
              <a:defRPr sz="4448"/>
            </a:lvl1pPr>
            <a:lvl2pPr marL="1271016" indent="0">
              <a:buNone/>
              <a:defRPr sz="4448"/>
            </a:lvl2pPr>
            <a:lvl3pPr marL="2542032" indent="0">
              <a:buNone/>
              <a:defRPr sz="4448"/>
            </a:lvl3pPr>
            <a:lvl4pPr marL="3813048" indent="0">
              <a:buNone/>
              <a:defRPr sz="4448"/>
            </a:lvl4pPr>
            <a:lvl5pPr marL="5084064" indent="0">
              <a:buNone/>
              <a:defRPr sz="4448"/>
            </a:lvl5pPr>
            <a:lvl6pPr marL="6355080" indent="0">
              <a:buNone/>
              <a:defRPr sz="4448"/>
            </a:lvl6pPr>
            <a:lvl7pPr marL="7626096" indent="0">
              <a:buNone/>
              <a:defRPr sz="4448"/>
            </a:lvl7pPr>
            <a:lvl8pPr marL="8897112" indent="0">
              <a:buNone/>
              <a:defRPr sz="4448"/>
            </a:lvl8pPr>
            <a:lvl9pPr marL="10168128" indent="0">
              <a:buNone/>
              <a:defRPr sz="444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4706" y="25355702"/>
            <a:ext cx="17646866" cy="3184139"/>
          </a:xfrm>
        </p:spPr>
        <p:txBody>
          <a:bodyPr>
            <a:normAutofit/>
          </a:bodyPr>
          <a:lstStyle>
            <a:lvl1pPr marL="0" indent="0">
              <a:buNone/>
              <a:defRPr sz="3336"/>
            </a:lvl1pPr>
            <a:lvl2pPr marL="1271016" indent="0">
              <a:buNone/>
              <a:defRPr sz="3336"/>
            </a:lvl2pPr>
            <a:lvl3pPr marL="2542032" indent="0">
              <a:buNone/>
              <a:defRPr sz="2780"/>
            </a:lvl3pPr>
            <a:lvl4pPr marL="3813048" indent="0">
              <a:buNone/>
              <a:defRPr sz="2502"/>
            </a:lvl4pPr>
            <a:lvl5pPr marL="5084064" indent="0">
              <a:buNone/>
              <a:defRPr sz="2502"/>
            </a:lvl5pPr>
            <a:lvl6pPr marL="6355080" indent="0">
              <a:buNone/>
              <a:defRPr sz="2502"/>
            </a:lvl6pPr>
            <a:lvl7pPr marL="7626096" indent="0">
              <a:buNone/>
              <a:defRPr sz="2502"/>
            </a:lvl7pPr>
            <a:lvl8pPr marL="8897112" indent="0">
              <a:buNone/>
              <a:defRPr sz="2502"/>
            </a:lvl8pPr>
            <a:lvl9pPr marL="10168128" indent="0">
              <a:buNone/>
              <a:defRPr sz="25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4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3537" y="-40001"/>
            <a:ext cx="25492377" cy="3247770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4708" y="2879796"/>
            <a:ext cx="17646863" cy="6239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4706" y="10206790"/>
            <a:ext cx="17646866" cy="1833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26805" y="28539848"/>
            <a:ext cx="1901911" cy="1724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3D04D-0D67-4773-9D4F-7F1AEED2A0A8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4708" y="28539848"/>
            <a:ext cx="12852026" cy="1724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16424" y="28539848"/>
            <a:ext cx="1425151" cy="1724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02">
                <a:solidFill>
                  <a:schemeClr val="accent1"/>
                </a:solidFill>
              </a:defRPr>
            </a:lvl1pPr>
          </a:lstStyle>
          <a:p>
            <a:fld id="{5DD07721-BAA1-49F2-BEB8-25EA0980E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9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1271016" rtl="0" eaLnBrk="1" latinLnBrk="0" hangingPunct="1">
        <a:spcBef>
          <a:spcPct val="0"/>
        </a:spcBef>
        <a:buNone/>
        <a:defRPr sz="1000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953262" indent="-953262" algn="l" defTabSz="1271016" rtl="0" eaLnBrk="1" latinLnBrk="0" hangingPunct="1">
        <a:spcBef>
          <a:spcPts val="2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00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065401" indent="-794385" algn="l" defTabSz="1271016" rtl="0" eaLnBrk="1" latinLnBrk="0" hangingPunct="1">
        <a:spcBef>
          <a:spcPts val="2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44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177540" indent="-635508" algn="l" defTabSz="1271016" rtl="0" eaLnBrk="1" latinLnBrk="0" hangingPunct="1">
        <a:spcBef>
          <a:spcPts val="2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8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448556" indent="-635508" algn="l" defTabSz="1271016" rtl="0" eaLnBrk="1" latinLnBrk="0" hangingPunct="1">
        <a:spcBef>
          <a:spcPts val="2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3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719572" indent="-635508" algn="l" defTabSz="1271016" rtl="0" eaLnBrk="1" latinLnBrk="0" hangingPunct="1">
        <a:spcBef>
          <a:spcPts val="2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3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990588" indent="-635508" algn="l" defTabSz="1271016" rtl="0" eaLnBrk="1" latinLnBrk="0" hangingPunct="1">
        <a:spcBef>
          <a:spcPts val="2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3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8261604" indent="-635508" algn="l" defTabSz="1271016" rtl="0" eaLnBrk="1" latinLnBrk="0" hangingPunct="1">
        <a:spcBef>
          <a:spcPts val="2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3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9532620" indent="-635508" algn="l" defTabSz="1271016" rtl="0" eaLnBrk="1" latinLnBrk="0" hangingPunct="1">
        <a:spcBef>
          <a:spcPts val="2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3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0803636" indent="-635508" algn="l" defTabSz="1271016" rtl="0" eaLnBrk="1" latinLnBrk="0" hangingPunct="1">
        <a:spcBef>
          <a:spcPts val="2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3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1016" rtl="0" eaLnBrk="1" latinLnBrk="0" hangingPunct="1">
        <a:defRPr sz="5004" kern="1200">
          <a:solidFill>
            <a:schemeClr val="tx1"/>
          </a:solidFill>
          <a:latin typeface="+mn-lt"/>
          <a:ea typeface="+mn-ea"/>
          <a:cs typeface="+mn-cs"/>
        </a:defRPr>
      </a:lvl1pPr>
      <a:lvl2pPr marL="1271016" algn="l" defTabSz="1271016" rtl="0" eaLnBrk="1" latinLnBrk="0" hangingPunct="1">
        <a:defRPr sz="5004" kern="1200">
          <a:solidFill>
            <a:schemeClr val="tx1"/>
          </a:solidFill>
          <a:latin typeface="+mn-lt"/>
          <a:ea typeface="+mn-ea"/>
          <a:cs typeface="+mn-cs"/>
        </a:defRPr>
      </a:lvl2pPr>
      <a:lvl3pPr marL="2542032" algn="l" defTabSz="1271016" rtl="0" eaLnBrk="1" latinLnBrk="0" hangingPunct="1">
        <a:defRPr sz="5004" kern="1200">
          <a:solidFill>
            <a:schemeClr val="tx1"/>
          </a:solidFill>
          <a:latin typeface="+mn-lt"/>
          <a:ea typeface="+mn-ea"/>
          <a:cs typeface="+mn-cs"/>
        </a:defRPr>
      </a:lvl3pPr>
      <a:lvl4pPr marL="3813048" algn="l" defTabSz="1271016" rtl="0" eaLnBrk="1" latinLnBrk="0" hangingPunct="1">
        <a:defRPr sz="5004" kern="1200">
          <a:solidFill>
            <a:schemeClr val="tx1"/>
          </a:solidFill>
          <a:latin typeface="+mn-lt"/>
          <a:ea typeface="+mn-ea"/>
          <a:cs typeface="+mn-cs"/>
        </a:defRPr>
      </a:lvl4pPr>
      <a:lvl5pPr marL="5084064" algn="l" defTabSz="1271016" rtl="0" eaLnBrk="1" latinLnBrk="0" hangingPunct="1">
        <a:defRPr sz="5004" kern="1200">
          <a:solidFill>
            <a:schemeClr val="tx1"/>
          </a:solidFill>
          <a:latin typeface="+mn-lt"/>
          <a:ea typeface="+mn-ea"/>
          <a:cs typeface="+mn-cs"/>
        </a:defRPr>
      </a:lvl5pPr>
      <a:lvl6pPr marL="6355080" algn="l" defTabSz="1271016" rtl="0" eaLnBrk="1" latinLnBrk="0" hangingPunct="1">
        <a:defRPr sz="5004" kern="1200">
          <a:solidFill>
            <a:schemeClr val="tx1"/>
          </a:solidFill>
          <a:latin typeface="+mn-lt"/>
          <a:ea typeface="+mn-ea"/>
          <a:cs typeface="+mn-cs"/>
        </a:defRPr>
      </a:lvl6pPr>
      <a:lvl7pPr marL="7626096" algn="l" defTabSz="1271016" rtl="0" eaLnBrk="1" latinLnBrk="0" hangingPunct="1">
        <a:defRPr sz="5004" kern="1200">
          <a:solidFill>
            <a:schemeClr val="tx1"/>
          </a:solidFill>
          <a:latin typeface="+mn-lt"/>
          <a:ea typeface="+mn-ea"/>
          <a:cs typeface="+mn-cs"/>
        </a:defRPr>
      </a:lvl7pPr>
      <a:lvl8pPr marL="8897112" algn="l" defTabSz="1271016" rtl="0" eaLnBrk="1" latinLnBrk="0" hangingPunct="1">
        <a:defRPr sz="5004" kern="1200">
          <a:solidFill>
            <a:schemeClr val="tx1"/>
          </a:solidFill>
          <a:latin typeface="+mn-lt"/>
          <a:ea typeface="+mn-ea"/>
          <a:cs typeface="+mn-cs"/>
        </a:defRPr>
      </a:lvl8pPr>
      <a:lvl9pPr marL="10168128" algn="l" defTabSz="1271016" rtl="0" eaLnBrk="1" latinLnBrk="0" hangingPunct="1">
        <a:defRPr sz="50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42733" y="3620951"/>
            <a:ext cx="22567779" cy="1526963"/>
          </a:xfrm>
          <a:prstGeom prst="rect">
            <a:avLst/>
          </a:prstGeom>
          <a:noFill/>
        </p:spPr>
        <p:txBody>
          <a:bodyPr wrap="square" lIns="70299" tIns="35150" rIns="70299" bIns="35150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Zorica</a:t>
            </a:r>
            <a:r>
              <a:rPr lang="en-GB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N. Drinić</a:t>
            </a:r>
            <a:r>
              <a:rPr lang="en-GB" sz="4000" b="1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Miloš</a:t>
            </a:r>
            <a:r>
              <a:rPr lang="en-GB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 Jovanović</a:t>
            </a:r>
            <a:r>
              <a:rPr lang="en-GB" sz="4000" b="1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Dejan</a:t>
            </a:r>
            <a:r>
              <a:rPr lang="en-GB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 Pljevljakušić</a:t>
            </a:r>
            <a:r>
              <a:rPr lang="en-GB" sz="4000" b="1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Dubravka</a:t>
            </a:r>
            <a:r>
              <a:rPr lang="en-GB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J. Bigović</a:t>
            </a:r>
            <a:r>
              <a:rPr lang="en-GB" sz="4000" b="1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Katarina P. Šavikin</a:t>
            </a:r>
            <a:r>
              <a:rPr lang="en-GB" sz="4000" b="1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Institute for Medicinal Plants Research “</a:t>
            </a:r>
            <a:r>
              <a:rPr lang="en-GB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</a:t>
            </a:r>
            <a:r>
              <a:rPr lang="en-GB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Josif</a:t>
            </a:r>
            <a:r>
              <a:rPr lang="en-GB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Pančić</a:t>
            </a:r>
            <a:r>
              <a:rPr lang="en-GB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GB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Tadeuša</a:t>
            </a:r>
            <a:r>
              <a:rPr lang="en-GB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Košćuška</a:t>
            </a:r>
            <a:r>
              <a:rPr lang="en-GB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11000 Belgrade, Serbia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8050" y="589604"/>
            <a:ext cx="23212587" cy="2308324"/>
          </a:xfrm>
          <a:prstGeom prst="rect">
            <a:avLst/>
          </a:prstGeom>
          <a:noFill/>
          <a:effectLst>
            <a:glow>
              <a:schemeClr val="accent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MICROWAVE-ASSISTED EXTRACTION OF ESSENTIAL OIL FROM GINGER (ZINGIBER OFFICINALE ROSC.)</a:t>
            </a:r>
            <a:endParaRPr lang="en-US" sz="5400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5574641"/>
            <a:ext cx="12399145" cy="759576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5400">
              <a:schemeClr val="accent1">
                <a:alpha val="50000"/>
              </a:schemeClr>
            </a:glow>
          </a:effectLst>
        </p:spPr>
        <p:txBody>
          <a:bodyPr wrap="square" lIns="70299" tIns="35150" rIns="70299" bIns="35150" rtlCol="0">
            <a:spAutoFit/>
          </a:bodyPr>
          <a:lstStyle/>
          <a:p>
            <a:pPr algn="ctr"/>
            <a:r>
              <a:rPr lang="en-US" sz="4000" b="1" dirty="0"/>
              <a:t>Introduction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7154" y="6665722"/>
            <a:ext cx="12399145" cy="8659611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5400">
              <a:schemeClr val="accent1">
                <a:alpha val="50000"/>
              </a:schemeClr>
            </a:glow>
            <a:softEdge rad="12700"/>
          </a:effectLst>
        </p:spPr>
        <p:txBody>
          <a:bodyPr wrap="square" lIns="70299" tIns="35150" rIns="70299" bIns="35150" rtlCol="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Ginger rhizomes (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Zingiber officinale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Rosc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Zingiberaceae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 are widely used as a popular spice, for food and beverages flavoring and as a medicinal raw material. The unique fragrance of ginger comes from essential oil. Traditional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of essential oils should be replaced by innovative environmentally friendly techniques due to its shortcomings (high energy and time consumption, increased risk of hydrolysis and thermal degradation for essential oil ingredients).</a:t>
            </a:r>
            <a:endParaRPr lang="sr-Latn-BA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aim of this study was to compare conventional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and microwave-assisted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at different power levels in terms of qualitative and quantitative composition of ginger essential oil, energy and time requirements, and environmental impact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sr-Latn-R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3291456" y="28613975"/>
            <a:ext cx="11596124" cy="2530273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5400">
              <a:schemeClr val="accent1">
                <a:alpha val="50000"/>
              </a:schemeClr>
            </a:glow>
          </a:effectLst>
        </p:spPr>
        <p:txBody>
          <a:bodyPr wrap="square" lIns="70299" tIns="35150" rIns="70299" bIns="35150" rtlCol="0">
            <a:spAutoFit/>
          </a:bodyPr>
          <a:lstStyle/>
          <a:p>
            <a:pPr algn="just"/>
            <a:r>
              <a:rPr lang="sr-Latn-R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Therefore, microwave-assisted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is an applicable technique for the isolation of ginger essential oil that improves yield, reduces time and energy requirements, while maintaining oil quality.</a:t>
            </a:r>
            <a:endParaRPr lang="en-US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2886214" y="6586523"/>
            <a:ext cx="12207687" cy="13928182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5400">
              <a:schemeClr val="accent1">
                <a:alpha val="50000"/>
              </a:schemeClr>
            </a:glow>
          </a:effectLst>
        </p:spPr>
        <p:txBody>
          <a:bodyPr wrap="square" lIns="70299" tIns="35150" rIns="70299" bIns="35150" rtlCol="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Microwave-assisted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achieved a higher extraction yield (1.70, 1.70, and 1.85% for power levels of 180, 360, and 600 W, respectively) compared to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(1.50%).</a:t>
            </a:r>
            <a:endParaRPr lang="sr-Latn-R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essential oil obtained by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contained 43 different compounds, while the essential oils obtained by microwave-assisted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at 180, 360, and 600 W contained 57, 58, and 51 compounds, respectively.</a:t>
            </a:r>
            <a:endParaRPr lang="sr-Latn-R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dominant compound in all samples was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-zingiberene followed by camphene,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-phellandrene, 1,8-cineole,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neral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geranial,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ar-curcumene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germacrene D,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-bisabolene, and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sesquiphellandrene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content of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-zingiberene in essential oils obtained by microwave-assisted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(34.12, 34.43, and 42% at 180, 360, and 600 W, respectively) was significant higher compared to essential oil obtained by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(29.89%).</a:t>
            </a:r>
            <a:endParaRPr lang="sr-Latn-R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Distillation time and energy consumption were reduced by microwave-assisted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(37, 32, 27 min and 0.11, 0.19, 0.27 k</a:t>
            </a:r>
            <a:r>
              <a:rPr lang="sr-Latn-RS" sz="36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 for power levels of 180, 360 and 600 W, respectively, compared to 144 min and 1.44 k</a:t>
            </a:r>
            <a:r>
              <a:rPr lang="sr-Latn-RS" sz="36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 for conventional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512127" y="31510931"/>
            <a:ext cx="22567780" cy="50418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70299" tIns="35150" rIns="70299" bIns="35150" rtlCol="0">
            <a:spAutoFit/>
          </a:bodyPr>
          <a:lstStyle/>
          <a:p>
            <a:pPr algn="just"/>
            <a:r>
              <a:rPr lang="en-US" sz="2400" b="1" dirty="0"/>
              <a:t>Acknowledgement</a:t>
            </a:r>
            <a:r>
              <a:rPr lang="sr-Latn-RS" sz="2400" b="1" dirty="0"/>
              <a:t>: </a:t>
            </a:r>
            <a:r>
              <a:rPr lang="en-US" sz="2400" dirty="0"/>
              <a:t>Ministry of Education, Science and Technological Development of Republic of Serbia, contract number 451-03-68/2020-14/200003</a:t>
            </a:r>
            <a:r>
              <a:rPr lang="en-US" sz="2500" dirty="0"/>
              <a:t>.</a:t>
            </a:r>
            <a:endParaRPr lang="en-US" sz="25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93029" y="24358615"/>
            <a:ext cx="12017290" cy="6820810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5400">
              <a:schemeClr val="accent1">
                <a:alpha val="50000"/>
              </a:schemeClr>
            </a:glow>
          </a:effectLst>
        </p:spPr>
        <p:txBody>
          <a:bodyPr wrap="square" lIns="70299" tIns="35150" rIns="70299" bIns="35150" rtlCol="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Conventional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and microwave-assisted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were applied for the isolation of essential oils from dried and powdered ginger rhizomes purchased at a local store.</a:t>
            </a:r>
            <a:endParaRPr lang="sr-Latn-BA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Microwave-assisted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hydrodistillation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was performed on three different power levels (180, 360, and 600 W) until no more essential oil was obtained (ca. 20 min).</a:t>
            </a:r>
            <a:endParaRPr lang="sr-Latn-BA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chemical composition of the essential oils was analyzed using GC/MS technique.</a:t>
            </a:r>
            <a:r>
              <a:rPr lang="sr-Latn-BA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Concerning environmental impact, electrical consumption and carbon dioxide emission were calculated.</a:t>
            </a:r>
            <a:endParaRPr lang="sr-Latn-B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9009" y="23267534"/>
            <a:ext cx="12017290" cy="759576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5400">
              <a:schemeClr val="accent1">
                <a:alpha val="50000"/>
              </a:schemeClr>
            </a:glow>
          </a:effectLst>
        </p:spPr>
        <p:txBody>
          <a:bodyPr wrap="square" lIns="70299" tIns="35150" rIns="70299" bIns="35150" rtlCol="0">
            <a:spAutoFit/>
          </a:bodyPr>
          <a:lstStyle/>
          <a:p>
            <a:pPr algn="ctr"/>
            <a:r>
              <a:rPr lang="sr-Latn-RS" sz="4000" b="1" dirty="0"/>
              <a:t>Material and </a:t>
            </a:r>
            <a:r>
              <a:rPr lang="en-US" sz="4000" b="1" dirty="0"/>
              <a:t>Methods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91456" y="5574641"/>
            <a:ext cx="11161283" cy="759576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5400">
              <a:schemeClr val="accent1">
                <a:alpha val="50000"/>
              </a:schemeClr>
            </a:glow>
          </a:effectLst>
        </p:spPr>
        <p:txBody>
          <a:bodyPr wrap="square" lIns="70299" tIns="35150" rIns="70299" bIns="35150" rtlCol="0">
            <a:spAutoFit/>
          </a:bodyPr>
          <a:lstStyle/>
          <a:p>
            <a:pPr algn="ctr"/>
            <a:r>
              <a:rPr lang="sr-Latn-RS" sz="4000" b="1" dirty="0"/>
              <a:t>Results and Discussion</a:t>
            </a:r>
            <a:endParaRPr lang="en-US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3351308" y="27639589"/>
            <a:ext cx="11596124" cy="759576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5400">
              <a:schemeClr val="accent1">
                <a:alpha val="50000"/>
              </a:schemeClr>
            </a:glow>
          </a:effectLst>
        </p:spPr>
        <p:txBody>
          <a:bodyPr wrap="square" lIns="70299" tIns="35150" rIns="70299" bIns="35150" rtlCol="0">
            <a:spAutoFit/>
          </a:bodyPr>
          <a:lstStyle/>
          <a:p>
            <a:pPr algn="ctr"/>
            <a:r>
              <a:rPr lang="en-US" sz="4000" b="1" dirty="0"/>
              <a:t>Conclusion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952BD1-50E6-4A03-96F8-3416EF11D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125"/>
            <a:ext cx="2791326" cy="3340391"/>
          </a:xfrm>
          <a:prstGeom prst="rect">
            <a:avLst/>
          </a:prstGeom>
          <a:effectLst>
            <a:glow rad="127000">
              <a:schemeClr val="accent1">
                <a:alpha val="92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864052-3171-4014-9881-7350251DA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9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50" y="15544731"/>
            <a:ext cx="8187233" cy="739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C07DD-13DF-447A-BFBE-EF09EA5D6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480" y="21417938"/>
            <a:ext cx="8187233" cy="5218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5400">
              <a:schemeClr val="accent1"/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8215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11669</TotalTime>
  <Words>511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Minikes</dc:creator>
  <cp:lastModifiedBy>Milos Jovanovic</cp:lastModifiedBy>
  <cp:revision>300</cp:revision>
  <cp:lastPrinted>2015-04-27T14:58:49Z</cp:lastPrinted>
  <dcterms:created xsi:type="dcterms:W3CDTF">2013-05-05T22:46:10Z</dcterms:created>
  <dcterms:modified xsi:type="dcterms:W3CDTF">2021-09-03T10:37:11Z</dcterms:modified>
</cp:coreProperties>
</file>